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64" d="100"/>
          <a:sy n="64" d="100"/>
        </p:scale>
        <p:origin x="3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5ED97-3830-904A-9B89-1E2114E76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ACE6C-FB1C-A3F7-96D6-FDC426F6A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7D240-11A7-3AC0-2AC0-EBED1574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5D86B-5E53-FD0C-0C29-6BC2C8CB6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FAD55-24DF-79E4-E228-C31C99B9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2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78F4-B4B6-F9C8-7630-4312F36AD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1DAA3-F948-DF23-E5A2-052961637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564F5-E1F0-CCE2-23BD-AA2103137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647FE-F2D4-F77E-FE6E-BF848E4C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59286-989F-7FE9-E9B5-8F90BCB04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6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4840C8-0B06-9446-2C9B-381E0CA01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3C51E-A2E4-333F-6DFA-B42EC7686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4CA43-BB3F-CBAC-EFBD-B6B0684D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D13FE-2D75-FB6A-7ED1-6541DA4C5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AC4F1-8F6B-9C5D-81A9-3C42F2BA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8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BE94F-D156-1DDA-CFF5-64A481E5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64172-049B-A6B0-F56B-B464880B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CA6BC-E05B-EA92-715E-B3DAF830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A8055-8673-BA78-C7F4-04CEA515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4B476-0B99-8386-29C8-174E8919D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2EF1-8CA3-51E1-355C-0F9D644AF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07BE7-3911-D9BD-7088-5F8C4EE44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0F6DA-F352-D169-06E7-F2D4FFC36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EAC82-E6F8-801C-5021-20DF740F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F1302-2ADF-40F6-DF6D-AB6595D2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3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F69D-E9DC-642A-E5C3-522EAF23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EAEF2-9E52-18A0-6C2F-5EE462626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A4492-69D6-1541-54A6-4FE2F0C2C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026D4-CF77-405C-CB5D-4BDDF063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8217D-D978-6C33-5026-78D57ED0B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46B10-B826-02C2-FFD5-049F50E0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6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16E5-5B2A-4DE4-DA16-3F73A370C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70AF4-C14A-E007-4AC0-7F18158E1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AFC22-3261-1BD2-F303-4B79E86B5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400204-1628-5538-018B-155F64079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4431DC-B0C6-0124-E58E-6DE2FB9C6B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53A9DD-A89E-2FBA-EB11-E660FE13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1AE3D3-AE16-BAE6-8789-67EC8CB5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83EEEC-C311-B226-1DAA-13AB5BB3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9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C2CDE-4880-4B79-7D9C-70D73A75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91EA8-D81D-D993-5D92-868F18646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BF59C4-15C4-B531-99FE-A7FB44D3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D14E2-9414-BC61-C070-20EB9C594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599AC5-F92F-5288-2D52-79180867F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8AC229-3DB5-C458-7C2A-CDF12681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4B1D4-88F6-EE98-6F0E-2FA4F656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9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606F4-88AA-863E-4557-B31F8597A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FBC5F-0498-062D-8424-545B952B4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A50A3-B25F-F22B-AD24-94964BDF1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A8355-DFD8-C8BC-D36E-330979CE0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9F418-475C-A116-797F-284131E8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F0C02-054A-7363-AB6B-94EF2963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7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92CE9-4A02-2547-6CFE-7E7FBAAA9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A1E26A-62BB-086E-F98B-7243019C7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9BE99-B98D-5C14-6119-1CE38A0CA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6CC2B-B6A8-D2F5-322F-E55021855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5B7F0-52CB-B725-F4D7-2B57BD048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B584C-4F8E-9B9E-4FD3-9B88852C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5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EEA845-3EA4-DC0D-78A3-65920F59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AA14D-AA97-E154-58E5-436B5DDD7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F4971-CDCD-AB72-C483-F4CDA6E64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EBEF5A-D266-49E2-A92D-3D0EA977425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111D0-BA90-9FA3-EEBD-888680055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B72BD-C0F5-390F-F824-7AD078198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43163D-64BC-437D-B76E-7ECA7C64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3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329C1E-8D5E-F2F3-20A5-579D45EBC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Coming Soon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62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Coming Soon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Soon</dc:title>
  <dc:creator>Wilkerson, Gariel (GOV)</dc:creator>
  <cp:lastModifiedBy>Wilkerson, Gariel (GOV)</cp:lastModifiedBy>
  <cp:revision>1</cp:revision>
  <dcterms:created xsi:type="dcterms:W3CDTF">2024-08-19T18:24:26Z</dcterms:created>
  <dcterms:modified xsi:type="dcterms:W3CDTF">2024-08-19T18:25:29Z</dcterms:modified>
</cp:coreProperties>
</file>